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7"/>
  </p:notesMasterIdLst>
  <p:sldIdLst>
    <p:sldId id="256" r:id="rId2"/>
    <p:sldId id="257" r:id="rId3"/>
    <p:sldId id="260" r:id="rId4"/>
    <p:sldId id="362" r:id="rId5"/>
    <p:sldId id="373" r:id="rId6"/>
    <p:sldId id="366" r:id="rId7"/>
    <p:sldId id="375" r:id="rId8"/>
    <p:sldId id="374" r:id="rId9"/>
    <p:sldId id="364" r:id="rId10"/>
    <p:sldId id="376" r:id="rId11"/>
    <p:sldId id="377" r:id="rId12"/>
    <p:sldId id="378" r:id="rId13"/>
    <p:sldId id="379" r:id="rId14"/>
    <p:sldId id="387" r:id="rId15"/>
    <p:sldId id="382" r:id="rId16"/>
    <p:sldId id="383" r:id="rId17"/>
    <p:sldId id="388" r:id="rId18"/>
    <p:sldId id="380" r:id="rId19"/>
    <p:sldId id="381" r:id="rId20"/>
    <p:sldId id="390" r:id="rId21"/>
    <p:sldId id="389" r:id="rId22"/>
    <p:sldId id="384" r:id="rId23"/>
    <p:sldId id="385" r:id="rId24"/>
    <p:sldId id="391" r:id="rId25"/>
    <p:sldId id="386" r:id="rId26"/>
  </p:sldIdLst>
  <p:sldSz cx="12192000" cy="6858000"/>
  <p:notesSz cx="6858000" cy="9144000"/>
  <p:embeddedFontLst>
    <p:embeddedFont>
      <p:font typeface="Director" pitchFamily="2" charset="0"/>
      <p:regular r:id="rId28"/>
    </p:embeddedFont>
    <p:embeddedFont>
      <p:font typeface="Inter" panose="02000503000000020004" pitchFamily="2" charset="0"/>
      <p:regular r:id="rId29"/>
      <p:bold r:id="rId30"/>
    </p:embeddedFont>
    <p:embeddedFont>
      <p:font typeface="Miriam Libre" panose="00000500000000000000" pitchFamily="2" charset="-79"/>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hto-projects/autohack-idle/pull/3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orgs/hto-projects/projects/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App Project 2024</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a:t>AUTOHACK IDLE</a:t>
            </a:r>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incremental game for lazy coders</a:t>
            </a:r>
          </a:p>
        </p:txBody>
      </p:sp>
    </p:spTree>
    <p:extLst>
      <p:ext uri="{BB962C8B-B14F-4D97-AF65-F5344CB8AC3E}">
        <p14:creationId xmlns:p14="http://schemas.microsoft.com/office/powerpoint/2010/main" val="3279622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incremental game?</a:t>
            </a:r>
          </a:p>
        </p:txBody>
      </p:sp>
      <p:pic>
        <p:nvPicPr>
          <p:cNvPr id="2050" name="Picture 2" descr="Cookie Clicker is now on Steam | PC Gamer">
            <a:extLst>
              <a:ext uri="{FF2B5EF4-FFF2-40B4-BE49-F238E27FC236}">
                <a16:creationId xmlns:a16="http://schemas.microsoft.com/office/drawing/2014/main" id="{8D569F51-729E-88E1-BCF0-B5B64D13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811338"/>
            <a:ext cx="5410199" cy="3043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candybox2.github.io</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AUTOHACK IDLE</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 game like that, but where you learn to code along the way</a:t>
            </a:r>
          </a:p>
          <a:p>
            <a:pPr marL="0" indent="0">
              <a:buNone/>
            </a:pPr>
            <a:endParaRPr lang="en-US" dirty="0"/>
          </a:p>
          <a:p>
            <a:pPr marL="0" indent="0">
              <a:buNone/>
            </a:pPr>
            <a:r>
              <a:rPr lang="en-US" dirty="0"/>
              <a:t>This game will help the Hyland Tech Outreach team reach new audiences in a new and engaging way</a:t>
            </a:r>
          </a:p>
          <a:p>
            <a:pPr marL="0" indent="0">
              <a:buNone/>
            </a:pPr>
            <a:endParaRPr lang="en-US" dirty="0"/>
          </a:p>
          <a:p>
            <a:pPr marL="0" indent="0">
              <a:buNone/>
            </a:pPr>
            <a:r>
              <a:rPr lang="en-US" dirty="0"/>
              <a:t>The idea is to gamify computer science education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5575300" cy="4351338"/>
          </a:xfrm>
        </p:spPr>
        <p:txBody>
          <a:bodyPr>
            <a:normAutofit/>
          </a:bodyPr>
          <a:lstStyle/>
          <a:p>
            <a:r>
              <a:rPr lang="en-US" dirty="0"/>
              <a:t>The player tries to collect bits</a:t>
            </a:r>
          </a:p>
          <a:p>
            <a:pPr lvl="1"/>
            <a:r>
              <a:rPr lang="en-US" dirty="0" err="1"/>
              <a:t>Whac</a:t>
            </a:r>
            <a:r>
              <a:rPr lang="en-US" dirty="0"/>
              <a:t>-A-Mole style</a:t>
            </a:r>
          </a:p>
          <a:p>
            <a:pPr lvl="1"/>
            <a:endParaRPr lang="en-US" sz="800" dirty="0"/>
          </a:p>
          <a:p>
            <a:r>
              <a:rPr lang="en-US" dirty="0"/>
              <a:t>Players can sell data</a:t>
            </a:r>
          </a:p>
          <a:p>
            <a:endParaRPr lang="en-US" sz="800" dirty="0"/>
          </a:p>
          <a:p>
            <a:r>
              <a:rPr lang="en-US" dirty="0"/>
              <a:t>Players can buy upgrades</a:t>
            </a:r>
          </a:p>
          <a:p>
            <a:endParaRPr lang="en-US" sz="800" dirty="0"/>
          </a:p>
          <a:p>
            <a:r>
              <a:rPr lang="en-US" dirty="0"/>
              <a:t>The game can be “hacked”</a:t>
            </a:r>
          </a:p>
          <a:p>
            <a:pPr lvl="1"/>
            <a:r>
              <a:rPr lang="en-US" dirty="0"/>
              <a:t>Through learning!</a:t>
            </a:r>
          </a:p>
        </p:txBody>
      </p:sp>
      <p:pic>
        <p:nvPicPr>
          <p:cNvPr id="5" name="Picture 4">
            <a:extLst>
              <a:ext uri="{FF2B5EF4-FFF2-40B4-BE49-F238E27FC236}">
                <a16:creationId xmlns:a16="http://schemas.microsoft.com/office/drawing/2014/main" id="{0C87C8E4-76FA-2941-AF19-C8C9C2A45102}"/>
              </a:ext>
            </a:extLst>
          </p:cNvPr>
          <p:cNvPicPr>
            <a:picLocks noChangeAspect="1"/>
          </p:cNvPicPr>
          <p:nvPr/>
        </p:nvPicPr>
        <p:blipFill>
          <a:blip r:embed="rId2"/>
          <a:stretch>
            <a:fillRect/>
          </a:stretch>
        </p:blipFill>
        <p:spPr>
          <a:xfrm>
            <a:off x="7776343" y="0"/>
            <a:ext cx="3577457" cy="6858000"/>
          </a:xfrm>
          <a:prstGeom prst="rect">
            <a:avLst/>
          </a:prstGeom>
        </p:spPr>
      </p:pic>
    </p:spTree>
    <p:extLst>
      <p:ext uri="{BB962C8B-B14F-4D97-AF65-F5344CB8AC3E}">
        <p14:creationId xmlns:p14="http://schemas.microsoft.com/office/powerpoint/2010/main" val="140183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9D95F-99D8-9399-F9DA-A5CE1A60CCA9}"/>
              </a:ext>
            </a:extLst>
          </p:cNvPr>
          <p:cNvPicPr>
            <a:picLocks noChangeAspect="1"/>
          </p:cNvPicPr>
          <p:nvPr/>
        </p:nvPicPr>
        <p:blipFill>
          <a:blip r:embed="rId2"/>
          <a:stretch>
            <a:fillRect/>
          </a:stretch>
        </p:blipFill>
        <p:spPr>
          <a:xfrm>
            <a:off x="838200" y="2046506"/>
            <a:ext cx="7213600" cy="4057650"/>
          </a:xfrm>
          <a:prstGeom prst="rect">
            <a:avLst/>
          </a:prstGeom>
        </p:spPr>
      </p:pic>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Current State</a:t>
            </a:r>
          </a:p>
        </p:txBody>
      </p:sp>
      <p:sp>
        <p:nvSpPr>
          <p:cNvPr id="6" name="TextBox 5">
            <a:extLst>
              <a:ext uri="{FF2B5EF4-FFF2-40B4-BE49-F238E27FC236}">
                <a16:creationId xmlns:a16="http://schemas.microsoft.com/office/drawing/2014/main" id="{9EAB785D-5C83-D69F-2D4F-413F4BCF247E}"/>
              </a:ext>
            </a:extLst>
          </p:cNvPr>
          <p:cNvSpPr txBox="1"/>
          <p:nvPr/>
        </p:nvSpPr>
        <p:spPr>
          <a:xfrm>
            <a:off x="8216900" y="3429000"/>
            <a:ext cx="3799438" cy="646331"/>
          </a:xfrm>
          <a:prstGeom prst="rect">
            <a:avLst/>
          </a:prstGeom>
          <a:noFill/>
        </p:spPr>
        <p:txBody>
          <a:bodyPr wrap="non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Upgrade Functionality (frontend)</a:t>
            </a:r>
          </a:p>
          <a:p>
            <a:pPr marL="514350" indent="-514350">
              <a:buFont typeface="+mj-lt"/>
              <a:buAutoNum type="arabicPeriod"/>
            </a:pPr>
            <a:r>
              <a:rPr lang="en-US" dirty="0"/>
              <a:t>U.I. Beautification</a:t>
            </a:r>
          </a:p>
          <a:p>
            <a:pPr marL="514350" indent="-514350">
              <a:buFont typeface="+mj-lt"/>
              <a:buAutoNum type="arabicPeriod"/>
            </a:pPr>
            <a:r>
              <a:rPr lang="en-US" dirty="0"/>
              <a:t>CS Learning Journeys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a:t>
            </a:r>
            <a:r>
              <a:rPr lang="en-US" dirty="0" err="1"/>
              <a:t>Vite</a:t>
            </a:r>
            <a:r>
              <a:rPr lang="en-US" dirty="0"/>
              <a:t>, Phaser</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haser (game framework) - Wikipedia">
            <a:extLst>
              <a:ext uri="{FF2B5EF4-FFF2-40B4-BE49-F238E27FC236}">
                <a16:creationId xmlns:a16="http://schemas.microsoft.com/office/drawing/2014/main" id="{0156BD86-7901-1701-455F-B7DD683D5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263" y="3953256"/>
            <a:ext cx="303283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a:t>AUTOHACK IDLE</a:t>
            </a:r>
          </a:p>
          <a:p>
            <a:pPr marL="342900" indent="-342900">
              <a:buFont typeface="Arial" panose="020B0604020202020204" pitchFamily="34" charset="0"/>
              <a:buChar char="•"/>
            </a:pPr>
            <a:r>
              <a:rPr lang="en-US" dirty="0"/>
              <a:t>First Week Checklist</a:t>
            </a:r>
          </a:p>
          <a:p>
            <a:pPr marL="342900" indent="-342900">
              <a:buFont typeface="Arial" panose="020B0604020202020204" pitchFamily="34" charset="0"/>
              <a:buChar char="•"/>
            </a:pPr>
            <a:r>
              <a:rPr lang="en-US" dirty="0"/>
              <a:t>Meeting with Tom</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1E21-3CE7-DE14-43BB-F42050B65812}"/>
              </a:ext>
            </a:extLst>
          </p:cNvPr>
          <p:cNvSpPr>
            <a:spLocks noGrp="1"/>
          </p:cNvSpPr>
          <p:nvPr>
            <p:ph type="title"/>
          </p:nvPr>
        </p:nvSpPr>
        <p:spPr/>
        <p:txBody>
          <a:bodyPr/>
          <a:lstStyle/>
          <a:p>
            <a:r>
              <a:rPr lang="en-US" dirty="0"/>
              <a:t>Example Code Review</a:t>
            </a:r>
          </a:p>
        </p:txBody>
      </p:sp>
      <p:sp>
        <p:nvSpPr>
          <p:cNvPr id="3" name="Content Placeholder 2">
            <a:extLst>
              <a:ext uri="{FF2B5EF4-FFF2-40B4-BE49-F238E27FC236}">
                <a16:creationId xmlns:a16="http://schemas.microsoft.com/office/drawing/2014/main" id="{4A0AB4E5-3B33-F175-1720-68705C559214}"/>
              </a:ext>
            </a:extLst>
          </p:cNvPr>
          <p:cNvSpPr>
            <a:spLocks noGrp="1"/>
          </p:cNvSpPr>
          <p:nvPr>
            <p:ph idx="1"/>
          </p:nvPr>
        </p:nvSpPr>
        <p:spPr/>
        <p:txBody>
          <a:bodyPr/>
          <a:lstStyle/>
          <a:p>
            <a:r>
              <a:rPr lang="en-US" dirty="0"/>
              <a:t>Pull Request Submitted: </a:t>
            </a:r>
            <a:r>
              <a:rPr lang="en-US" dirty="0">
                <a:hlinkClick r:id="rId2"/>
              </a:rPr>
              <a:t>Add </a:t>
            </a:r>
            <a:r>
              <a:rPr lang="en-US" dirty="0" err="1">
                <a:hlinkClick r:id="rId2"/>
              </a:rPr>
              <a:t>AutoCollector</a:t>
            </a:r>
            <a:r>
              <a:rPr lang="en-US" dirty="0">
                <a:hlinkClick r:id="rId2"/>
              </a:rPr>
              <a:t> Upgrade #39</a:t>
            </a:r>
            <a:endParaRPr lang="en-US" dirty="0"/>
          </a:p>
          <a:p>
            <a:r>
              <a:rPr lang="en-US" dirty="0"/>
              <a:t>Let’s take a look!</a:t>
            </a:r>
          </a:p>
        </p:txBody>
      </p:sp>
    </p:spTree>
    <p:extLst>
      <p:ext uri="{BB962C8B-B14F-4D97-AF65-F5344CB8AC3E}">
        <p14:creationId xmlns:p14="http://schemas.microsoft.com/office/powerpoint/2010/main" val="3803499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“start-here” issues!</a:t>
            </a:r>
          </a:p>
          <a:p>
            <a:pPr marL="0" indent="0">
              <a:buNone/>
            </a:pPr>
            <a:endParaRPr lang="en-US" dirty="0"/>
          </a:p>
          <a:p>
            <a:pPr marL="0" indent="0">
              <a:buNone/>
            </a:pPr>
            <a:r>
              <a:rPr lang="en-US" dirty="0"/>
              <a:t>We’ll go over an example of the entire workflow using </a:t>
            </a:r>
            <a:r>
              <a:rPr lang="en-US" dirty="0">
                <a:hlinkClick r:id="rId2"/>
              </a:rPr>
              <a:t>this issue</a:t>
            </a:r>
            <a:r>
              <a:rPr lang="en-US" dirty="0"/>
              <a:t>!</a:t>
            </a:r>
          </a:p>
        </p:txBody>
      </p:sp>
    </p:spTree>
    <p:extLst>
      <p:ext uri="{BB962C8B-B14F-4D97-AF65-F5344CB8AC3E}">
        <p14:creationId xmlns:p14="http://schemas.microsoft.com/office/powerpoint/2010/main" val="366234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
        <p:nvSpPr>
          <p:cNvPr id="5" name="Rectangle 4">
            <a:extLst>
              <a:ext uri="{FF2B5EF4-FFF2-40B4-BE49-F238E27FC236}">
                <a16:creationId xmlns:a16="http://schemas.microsoft.com/office/drawing/2014/main" id="{F91FE81F-22C3-B102-880F-7D8AD591C4BA}"/>
              </a:ext>
            </a:extLst>
          </p:cNvPr>
          <p:cNvSpPr/>
          <p:nvPr/>
        </p:nvSpPr>
        <p:spPr>
          <a:xfrm>
            <a:off x="8244840" y="868870"/>
            <a:ext cx="3108960" cy="2377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t>Primary Goal</a:t>
            </a:r>
          </a:p>
          <a:p>
            <a:pPr algn="ctr"/>
            <a:r>
              <a:rPr lang="en-US" dirty="0"/>
              <a:t>submit and merge at least one pull request</a:t>
            </a:r>
          </a:p>
        </p:txBody>
      </p:sp>
    </p:spTree>
    <p:extLst>
      <p:ext uri="{BB962C8B-B14F-4D97-AF65-F5344CB8AC3E}">
        <p14:creationId xmlns:p14="http://schemas.microsoft.com/office/powerpoint/2010/main" val="2247117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3DE2-6488-15E4-123D-8CE27014FC88}"/>
              </a:ext>
            </a:extLst>
          </p:cNvPr>
          <p:cNvSpPr>
            <a:spLocks noGrp="1"/>
          </p:cNvSpPr>
          <p:nvPr>
            <p:ph type="title"/>
          </p:nvPr>
        </p:nvSpPr>
        <p:spPr/>
        <p:txBody>
          <a:bodyPr/>
          <a:lstStyle/>
          <a:p>
            <a:r>
              <a:rPr lang="en-US" dirty="0"/>
              <a:t>Meeting with Tom</a:t>
            </a:r>
          </a:p>
        </p:txBody>
      </p:sp>
      <p:sp>
        <p:nvSpPr>
          <p:cNvPr id="3" name="Text Placeholder 2">
            <a:extLst>
              <a:ext uri="{FF2B5EF4-FFF2-40B4-BE49-F238E27FC236}">
                <a16:creationId xmlns:a16="http://schemas.microsoft.com/office/drawing/2014/main" id="{C28E70B4-DE1D-B576-7FAC-2D3A9366D731}"/>
              </a:ext>
            </a:extLst>
          </p:cNvPr>
          <p:cNvSpPr>
            <a:spLocks noGrp="1"/>
          </p:cNvSpPr>
          <p:nvPr>
            <p:ph type="body" idx="1"/>
          </p:nvPr>
        </p:nvSpPr>
        <p:spPr/>
        <p:txBody>
          <a:bodyPr/>
          <a:lstStyle/>
          <a:p>
            <a:r>
              <a:rPr lang="en-US" i="1" dirty="0"/>
              <a:t>scheduled for 2:45pm in the Hyland Labs room</a:t>
            </a:r>
          </a:p>
        </p:txBody>
      </p:sp>
    </p:spTree>
    <p:extLst>
      <p:ext uri="{BB962C8B-B14F-4D97-AF65-F5344CB8AC3E}">
        <p14:creationId xmlns:p14="http://schemas.microsoft.com/office/powerpoint/2010/main" val="3767311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a:t>
                </a:r>
                <a:r>
                  <a:rPr lang="en-US" sz="2400" b="1" u="sng" dirty="0" err="1">
                    <a:cs typeface="Miriam Libre" panose="00000500000000000000" pitchFamily="2" charset="-79"/>
                  </a:rPr>
                  <a:t>Restrospective</a:t>
                </a:r>
                <a:endParaRPr lang="en-US" sz="2400" b="1" u="sng" dirty="0">
                  <a:cs typeface="Miriam Libre" panose="00000500000000000000" pitchFamily="2" charset="-79"/>
                </a:endParaRP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635</TotalTime>
  <Words>2044</Words>
  <Application>Microsoft Office PowerPoint</Application>
  <PresentationFormat>Widescreen</PresentationFormat>
  <Paragraphs>198</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Inter</vt:lpstr>
      <vt:lpstr>MS Mincho</vt:lpstr>
      <vt:lpstr>Miriam Libre</vt:lpstr>
      <vt:lpstr>Arial</vt:lpstr>
      <vt:lpstr>MingLiU</vt:lpstr>
      <vt:lpstr>Aptos</vt:lpstr>
      <vt:lpstr>Director</vt:lpstr>
      <vt:lpstr>Office Theme</vt:lpstr>
      <vt:lpstr>App Project 2024</vt:lpstr>
      <vt:lpstr>Agenda</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AUTOHACK IDLE</vt:lpstr>
      <vt:lpstr>Project Introduction</vt:lpstr>
      <vt:lpstr>AUTOHACK IDLE</vt:lpstr>
      <vt:lpstr>Gameplay</vt:lpstr>
      <vt:lpstr>Current State</vt:lpstr>
      <vt:lpstr>Development Plan</vt:lpstr>
      <vt:lpstr>Technologies</vt:lpstr>
      <vt:lpstr>Learning Paths</vt:lpstr>
      <vt:lpstr>Example Code Review</vt:lpstr>
      <vt:lpstr>Project Quickstart</vt:lpstr>
      <vt:lpstr>First Week Checklist</vt:lpstr>
      <vt:lpstr>First Week Goals</vt:lpstr>
      <vt:lpstr>Meeting with Tom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9</cp:revision>
  <dcterms:created xsi:type="dcterms:W3CDTF">2024-06-11T12:54:16Z</dcterms:created>
  <dcterms:modified xsi:type="dcterms:W3CDTF">2024-06-17T14:22:43Z</dcterms:modified>
</cp:coreProperties>
</file>